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29" autoAdjust="0"/>
    <p:restoredTop sz="94660"/>
  </p:normalViewPr>
  <p:slideViewPr>
    <p:cSldViewPr snapToGrid="0">
      <p:cViewPr varScale="1">
        <p:scale>
          <a:sx n="84" d="100"/>
          <a:sy n="84" d="100"/>
        </p:scale>
        <p:origin x="17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PH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P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FC069-F606-465F-9E37-99E5F35A25BC}" type="datetimeFigureOut">
              <a:rPr lang="en-PH" smtClean="0"/>
              <a:t>15/11/2023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0DCAC-E506-415E-B23F-1F8F8582269E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7630811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PH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P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FC069-F606-465F-9E37-99E5F35A25BC}" type="datetimeFigureOut">
              <a:rPr lang="en-PH" smtClean="0"/>
              <a:t>15/11/2023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0DCAC-E506-415E-B23F-1F8F8582269E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974815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PH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P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FC069-F606-465F-9E37-99E5F35A25BC}" type="datetimeFigureOut">
              <a:rPr lang="en-PH" smtClean="0"/>
              <a:t>15/11/2023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0DCAC-E506-415E-B23F-1F8F8582269E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6663480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P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P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FC069-F606-465F-9E37-99E5F35A25BC}" type="datetimeFigureOut">
              <a:rPr lang="en-PH" smtClean="0"/>
              <a:t>15/11/2023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0DCAC-E506-415E-B23F-1F8F8582269E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25923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P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FC069-F606-465F-9E37-99E5F35A25BC}" type="datetimeFigureOut">
              <a:rPr lang="en-PH" smtClean="0"/>
              <a:t>15/11/2023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0DCAC-E506-415E-B23F-1F8F8582269E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9797407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PH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PH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PH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FC069-F606-465F-9E37-99E5F35A25BC}" type="datetimeFigureOut">
              <a:rPr lang="en-PH" smtClean="0"/>
              <a:t>15/11/2023</a:t>
            </a:fld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0DCAC-E506-415E-B23F-1F8F8582269E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8815001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P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PH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PH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FC069-F606-465F-9E37-99E5F35A25BC}" type="datetimeFigureOut">
              <a:rPr lang="en-PH" smtClean="0"/>
              <a:t>15/11/2023</a:t>
            </a:fld>
            <a:endParaRPr lang="en-P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0DCAC-E506-415E-B23F-1F8F8582269E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5647007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PH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FC069-F606-465F-9E37-99E5F35A25BC}" type="datetimeFigureOut">
              <a:rPr lang="en-PH" smtClean="0"/>
              <a:t>15/11/2023</a:t>
            </a:fld>
            <a:endParaRPr lang="en-P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0DCAC-E506-415E-B23F-1F8F8582269E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1973222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FC069-F606-465F-9E37-99E5F35A25BC}" type="datetimeFigureOut">
              <a:rPr lang="en-PH" smtClean="0"/>
              <a:t>15/11/2023</a:t>
            </a:fld>
            <a:endParaRPr lang="en-P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0DCAC-E506-415E-B23F-1F8F8582269E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7699675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P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PH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FC069-F606-465F-9E37-99E5F35A25BC}" type="datetimeFigureOut">
              <a:rPr lang="en-PH" smtClean="0"/>
              <a:t>15/11/2023</a:t>
            </a:fld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0DCAC-E506-415E-B23F-1F8F8582269E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1704922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PH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PH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FC069-F606-465F-9E37-99E5F35A25BC}" type="datetimeFigureOut">
              <a:rPr lang="en-PH" smtClean="0"/>
              <a:t>15/11/2023</a:t>
            </a:fld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0DCAC-E506-415E-B23F-1F8F8582269E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8703965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P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P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9FC069-F606-465F-9E37-99E5F35A25BC}" type="datetimeFigureOut">
              <a:rPr lang="en-PH" smtClean="0"/>
              <a:t>15/11/2023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60DCAC-E506-415E-B23F-1F8F8582269E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8388352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PH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9232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6743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7070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3716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9204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6352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380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0996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2549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8108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5200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875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1362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9689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9185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6178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4769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Bhavya</dc:creator>
  <cp:lastModifiedBy>Bhavya</cp:lastModifiedBy>
  <cp:revision>1</cp:revision>
  <dcterms:created xsi:type="dcterms:W3CDTF">2023-11-15T07:39:42Z</dcterms:created>
  <dcterms:modified xsi:type="dcterms:W3CDTF">2023-11-15T07:40:04Z</dcterms:modified>
</cp:coreProperties>
</file>